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62" r:id="rId17"/>
    <p:sldId id="279" r:id="rId18"/>
    <p:sldId id="412" r:id="rId19"/>
    <p:sldId id="280" r:id="rId20"/>
    <p:sldId id="302" r:id="rId21"/>
    <p:sldId id="304" r:id="rId22"/>
    <p:sldId id="305" r:id="rId23"/>
    <p:sldId id="307" r:id="rId24"/>
    <p:sldId id="306" r:id="rId25"/>
    <p:sldId id="308" r:id="rId26"/>
    <p:sldId id="309" r:id="rId27"/>
    <p:sldId id="310" r:id="rId28"/>
    <p:sldId id="311" r:id="rId29"/>
    <p:sldId id="413" r:id="rId30"/>
    <p:sldId id="414" r:id="rId31"/>
    <p:sldId id="415" r:id="rId32"/>
    <p:sldId id="416" r:id="rId33"/>
    <p:sldId id="417" r:id="rId34"/>
    <p:sldId id="418" r:id="rId35"/>
    <p:sldId id="419" r:id="rId36"/>
    <p:sldId id="420" r:id="rId37"/>
    <p:sldId id="303" r:id="rId38"/>
    <p:sldId id="272" r:id="rId39"/>
    <p:sldId id="273" r:id="rId40"/>
    <p:sldId id="274" r:id="rId41"/>
    <p:sldId id="271" r:id="rId42"/>
    <p:sldId id="283" r:id="rId43"/>
    <p:sldId id="275" r:id="rId44"/>
    <p:sldId id="395" r:id="rId45"/>
    <p:sldId id="258" r:id="rId46"/>
    <p:sldId id="421" r:id="rId47"/>
    <p:sldId id="424" r:id="rId48"/>
    <p:sldId id="425" r:id="rId49"/>
    <p:sldId id="422" r:id="rId50"/>
    <p:sldId id="300" r:id="rId51"/>
    <p:sldId id="260" r:id="rId52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C9436C-0DDC-48B7-97DF-3B4C69316070}" v="5" dt="2024-08-22T07:04:48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82" autoAdjust="0"/>
    <p:restoredTop sz="94660"/>
  </p:normalViewPr>
  <p:slideViewPr>
    <p:cSldViewPr snapToGrid="0">
      <p:cViewPr varScale="1">
        <p:scale>
          <a:sx n="83" d="100"/>
          <a:sy n="83" d="100"/>
        </p:scale>
        <p:origin x="6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051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452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2420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355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9746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414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79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4323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051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452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2420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3554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9746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414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4084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06216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164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427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52710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0546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30895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8632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79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4323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96983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廠商：史提芬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001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01237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Group Name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年月日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49665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一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Create branch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Commit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二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5595647" y="3565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6392282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6383282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5490010" y="3911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432457" y="1054218"/>
            <a:ext cx="9542815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情境一、開發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正常流程，拉取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 Tag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版本進行開發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894955" y="4348871"/>
            <a:ext cx="9043040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8407194" y="378215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8407194" y="341007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471522" y="39140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4428766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4419766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6473944" y="1192397"/>
            <a:ext cx="666352" cy="37689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6325958" y="289929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592121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情境二、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拉取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 Tag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開發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604462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385362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48153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308734" y="1184936"/>
            <a:ext cx="779911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84501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397386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397318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&gt;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93917" y="804845"/>
            <a:ext cx="9648168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情境三、</a:t>
            </a:r>
            <a:r>
              <a:rPr lang="zh-TW" altLang="en-US" sz="24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只有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在進行開發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541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3886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376020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38811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3889525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292939" y="1379625"/>
            <a:ext cx="666352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56706" y="2874774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10771" y="4495687"/>
            <a:ext cx="9562161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&gt;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36883" y="777209"/>
            <a:ext cx="9856852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情境四、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不通過，退回修改後，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</a:t>
            </a:r>
            <a:r>
              <a:rPr lang="zh-TW" altLang="en-US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重新將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送回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09138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44446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3372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29651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672624" y="-1581301"/>
            <a:ext cx="482753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2" y="2588407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338554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296646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6888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2806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386043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70483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29667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20595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074808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70272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5566" y="3447618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442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2050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628528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45902" y="3960817"/>
            <a:ext cx="9522931" cy="244912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21779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情境五、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83064" y="183042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83064" y="145833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656933" y="145272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647933" y="204456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769550" y="165287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536483" y="145272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527483" y="204456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658260" y="165287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459514" y="145272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450514" y="204456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663911" y="199921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599386" y="162433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396021" y="146873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387021" y="206057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571892" y="199839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493749" y="196985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5065099" y="299853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圓角矩形 10"/>
          <p:cNvSpPr/>
          <p:nvPr/>
        </p:nvSpPr>
        <p:spPr>
          <a:xfrm>
            <a:off x="5895135" y="2831385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5" name="圓角矩形 11"/>
          <p:cNvSpPr/>
          <p:nvPr/>
        </p:nvSpPr>
        <p:spPr>
          <a:xfrm>
            <a:off x="589513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4959462" y="334405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7717048" y="321602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7717048" y="284393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914298" y="1837517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914298" y="1465429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3898218" y="28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3889218" y="34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39" idx="0"/>
          </p:cNvCxnSpPr>
          <p:nvPr/>
        </p:nvCxnSpPr>
        <p:spPr>
          <a:xfrm rot="5400000">
            <a:off x="4671357" y="-1725501"/>
            <a:ext cx="582252" cy="85364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913777" y="1652879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44405" y="2002446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0"/>
          <p:cNvSpPr/>
          <p:nvPr/>
        </p:nvSpPr>
        <p:spPr>
          <a:xfrm>
            <a:off x="2239395" y="2846573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11"/>
          <p:cNvSpPr/>
          <p:nvPr/>
        </p:nvSpPr>
        <p:spPr>
          <a:xfrm>
            <a:off x="223939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9" name="圓角矩形 10"/>
          <p:cNvSpPr/>
          <p:nvPr/>
        </p:nvSpPr>
        <p:spPr>
          <a:xfrm>
            <a:off x="200380" y="283387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0" name="圓角矩形 11"/>
          <p:cNvSpPr/>
          <p:nvPr/>
        </p:nvSpPr>
        <p:spPr>
          <a:xfrm>
            <a:off x="191380" y="342571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1" name="圓角矩形 1"/>
          <p:cNvSpPr/>
          <p:nvPr/>
        </p:nvSpPr>
        <p:spPr>
          <a:xfrm>
            <a:off x="1289591" y="3005394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1285554" y="335172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8728950" y="2313451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8442380" y="1973095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7" name="肘形接點 6"/>
          <p:cNvCxnSpPr>
            <a:stCxn id="37" idx="3"/>
            <a:endCxn id="83" idx="1"/>
          </p:cNvCxnSpPr>
          <p:nvPr/>
        </p:nvCxnSpPr>
        <p:spPr>
          <a:xfrm>
            <a:off x="3572744" y="3130281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向右箭號 3"/>
          <p:cNvSpPr/>
          <p:nvPr/>
        </p:nvSpPr>
        <p:spPr>
          <a:xfrm>
            <a:off x="7293651" y="334405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8846068" y="3209823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8846068" y="283773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8422671" y="333785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468514" y="403213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459514" y="462397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608386" y="4203745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405021" y="404813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396021" y="463997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502749" y="454926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8890769" y="44181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8890769" y="40460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450965" y="454833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98" name="肘形接點 97"/>
          <p:cNvCxnSpPr>
            <a:stCxn id="53" idx="2"/>
            <a:endCxn id="89" idx="1"/>
          </p:cNvCxnSpPr>
          <p:nvPr/>
        </p:nvCxnSpPr>
        <p:spPr>
          <a:xfrm rot="5400000">
            <a:off x="6963084" y="2129358"/>
            <a:ext cx="704848" cy="3693987"/>
          </a:xfrm>
          <a:prstGeom prst="bentConnector4">
            <a:avLst>
              <a:gd name="adj1" fmla="val 28957"/>
              <a:gd name="adj2" fmla="val 1061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84676" y="730948"/>
            <a:ext cx="9482952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情境六、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，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64592" y="18304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64592" y="14583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63846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62946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75107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51801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50901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63978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441042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432042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645439" y="199920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580914" y="162433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377549" y="14687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368549" y="20605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553420" y="199839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475277" y="196985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909368" y="1824812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909368" y="1452724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895305" y="1652874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25933" y="2002441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PlaceHolder 1"/>
          <p:cNvSpPr txBox="1">
            <a:spLocks/>
          </p:cNvSpPr>
          <p:nvPr/>
        </p:nvSpPr>
        <p:spPr>
          <a:xfrm>
            <a:off x="208957" y="3977151"/>
            <a:ext cx="9454701" cy="240507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(A+B+C)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</p:txBody>
      </p:sp>
      <p:sp>
        <p:nvSpPr>
          <p:cNvPr id="39" name="圓角矩形 1"/>
          <p:cNvSpPr/>
          <p:nvPr/>
        </p:nvSpPr>
        <p:spPr>
          <a:xfrm>
            <a:off x="5065099" y="30170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圓角矩形 10"/>
          <p:cNvSpPr/>
          <p:nvPr/>
        </p:nvSpPr>
        <p:spPr>
          <a:xfrm>
            <a:off x="5895135" y="2849857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1" name="圓角矩形 11"/>
          <p:cNvSpPr/>
          <p:nvPr/>
        </p:nvSpPr>
        <p:spPr>
          <a:xfrm>
            <a:off x="589513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4959462" y="33625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717048" y="32344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717048" y="28624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3898218" y="285216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3889218" y="344400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2239395" y="2865045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8" name="圓角矩形 11"/>
          <p:cNvSpPr/>
          <p:nvPr/>
        </p:nvSpPr>
        <p:spPr>
          <a:xfrm>
            <a:off x="223939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200380" y="285234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0" name="圓角矩形 11"/>
          <p:cNvSpPr/>
          <p:nvPr/>
        </p:nvSpPr>
        <p:spPr>
          <a:xfrm>
            <a:off x="191380" y="344418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1" name="圓角矩形 1"/>
          <p:cNvSpPr/>
          <p:nvPr/>
        </p:nvSpPr>
        <p:spPr>
          <a:xfrm>
            <a:off x="1289591" y="3023866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1285554" y="337019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54" name="肘形接點 53"/>
          <p:cNvCxnSpPr>
            <a:stCxn id="47" idx="3"/>
            <a:endCxn id="45" idx="1"/>
          </p:cNvCxnSpPr>
          <p:nvPr/>
        </p:nvCxnSpPr>
        <p:spPr>
          <a:xfrm>
            <a:off x="3572744" y="3148753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向右箭號 3"/>
          <p:cNvSpPr/>
          <p:nvPr/>
        </p:nvSpPr>
        <p:spPr>
          <a:xfrm>
            <a:off x="7293651" y="336252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846068" y="322829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846068" y="285620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向右箭號 3"/>
          <p:cNvSpPr/>
          <p:nvPr/>
        </p:nvSpPr>
        <p:spPr>
          <a:xfrm>
            <a:off x="8422671" y="3356326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5441042" y="407413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5432042" y="466597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6580914" y="424574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圓角矩形 10"/>
          <p:cNvSpPr/>
          <p:nvPr/>
        </p:nvSpPr>
        <p:spPr>
          <a:xfrm>
            <a:off x="7377549" y="409013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6" name="圓角矩形 11"/>
          <p:cNvSpPr/>
          <p:nvPr/>
        </p:nvSpPr>
        <p:spPr>
          <a:xfrm>
            <a:off x="7368549" y="468197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6475277" y="459126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8863297" y="44601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8863297" y="40880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423493" y="459033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01" name="肘形接點 100"/>
          <p:cNvCxnSpPr>
            <a:stCxn id="89" idx="2"/>
            <a:endCxn id="92" idx="1"/>
          </p:cNvCxnSpPr>
          <p:nvPr/>
        </p:nvCxnSpPr>
        <p:spPr>
          <a:xfrm rot="5400000">
            <a:off x="6937587" y="2145855"/>
            <a:ext cx="728371" cy="3721459"/>
          </a:xfrm>
          <a:prstGeom prst="bentConnector4">
            <a:avLst>
              <a:gd name="adj1" fmla="val 29637"/>
              <a:gd name="adj2" fmla="val 1061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接點 3"/>
          <p:cNvCxnSpPr>
            <a:stCxn id="81" idx="2"/>
            <a:endCxn id="49" idx="0"/>
          </p:cNvCxnSpPr>
          <p:nvPr/>
        </p:nvCxnSpPr>
        <p:spPr>
          <a:xfrm rot="5400000">
            <a:off x="4707344" y="-1774192"/>
            <a:ext cx="613429" cy="86396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圓角矩形 1"/>
          <p:cNvSpPr/>
          <p:nvPr/>
        </p:nvSpPr>
        <p:spPr>
          <a:xfrm>
            <a:off x="8754830" y="2342433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414389" y="196791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12918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過至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提出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 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branch  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2294142"/>
            <a:ext cx="9661236" cy="31927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00152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38708" y="1157580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主管點選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按鈕，進行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77" y="2037085"/>
            <a:ext cx="6510045" cy="26398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67364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754674" cy="811527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之後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多出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的檔案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下圖可看到多了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IssusAAAController.java</a:t>
            </a:r>
            <a:endParaRPr lang="en-US" altLang="zh-TW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83" y="1933311"/>
            <a:ext cx="6666779" cy="38349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2793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06315" y="675527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先找到之前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紀錄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確認後再做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62" y="1193052"/>
            <a:ext cx="8601075" cy="4886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6029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跳出確認視窗，點選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38" y="1519560"/>
            <a:ext cx="7609899" cy="43990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1296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系統會自動開啟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 branch 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2" y="1631373"/>
            <a:ext cx="8953500" cy="4038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56968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24672" y="453365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35" y="1068793"/>
            <a:ext cx="8467725" cy="2543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578" y="3056875"/>
            <a:ext cx="6906203" cy="30151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7220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33908" y="795599"/>
            <a:ext cx="8667582" cy="6447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是否已將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版本刪除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93" y="1457037"/>
            <a:ext cx="7110124" cy="47962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81726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12918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過至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提出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 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branch  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2294142"/>
            <a:ext cx="9661236" cy="31927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7114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38708" y="1157580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主管點選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按鈕，進行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77" y="2037085"/>
            <a:ext cx="6510045" cy="26398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86636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754674" cy="811527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之後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多出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的檔案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下圖可看到多了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IssusAAAController.java</a:t>
            </a:r>
            <a:endParaRPr lang="en-US" altLang="zh-TW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83" y="1933311"/>
            <a:ext cx="6666779" cy="38349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95100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06315" y="675527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先找到之前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紀錄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確認後再做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62" y="1193052"/>
            <a:ext cx="8601075" cy="4886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83834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跳出確認視窗，點選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38" y="1519560"/>
            <a:ext cx="7609899" cy="43990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93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系統會自動開啟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 branch 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2" y="1631373"/>
            <a:ext cx="8953500" cy="4038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14883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24672" y="453365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35" y="1068793"/>
            <a:ext cx="8467725" cy="2543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578" y="3056875"/>
            <a:ext cx="6906203" cy="30151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57694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33908" y="795599"/>
            <a:ext cx="8667582" cy="6447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是否已將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版本刪除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93" y="1457037"/>
            <a:ext cx="7110124" cy="47962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96250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branch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42673" y="904875"/>
            <a:ext cx="8659652" cy="8001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Pull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修改成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Create 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branch,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 err="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Gitlab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37" y="1916023"/>
            <a:ext cx="8315325" cy="4133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0078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Request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68367" y="795600"/>
            <a:ext cx="8659652" cy="9635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開發完成後</a:t>
            </a: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將 </a:t>
            </a: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 branch 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01" y="1614047"/>
            <a:ext cx="9192798" cy="37628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81646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55F9B631-0811-4363-C9B6-EB6ED1A3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86565"/>
            <a:ext cx="10080625" cy="408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01" y="795600"/>
            <a:ext cx="9167797" cy="52534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07" y="24970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844567" y="915725"/>
            <a:ext cx="8659652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確認後衝突都解決後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49554" y="1293091"/>
            <a:ext cx="9869616" cy="354676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v20240816.001-t24_#2201_XXXXXXXX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en-US" altLang="zh-TW" sz="2400" spc="-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工單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號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notes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s20240816.001-t24_#2201_XXXXXXXX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en-US" altLang="zh-TW" sz="2400" spc="-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工單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號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notes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單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5348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 idx="4294967295"/>
          </p:nvPr>
        </p:nvSpPr>
        <p:spPr>
          <a:xfrm>
            <a:off x="962184" y="256360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62" y="2557462"/>
            <a:ext cx="7886700" cy="1743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3"/>
          <p:cNvSpPr/>
          <p:nvPr/>
        </p:nvSpPr>
        <p:spPr>
          <a:xfrm>
            <a:off x="997527" y="980320"/>
            <a:ext cx="8311320" cy="7653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於開發本機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~/.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m2/settings.xml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mirrors</a:t>
            </a:r>
            <a:endParaRPr lang="en-US" sz="2400" b="0" strike="noStrike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877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 idx="4294967295"/>
          </p:nvPr>
        </p:nvSpPr>
        <p:spPr>
          <a:xfrm>
            <a:off x="962184" y="277061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/>
          <p:nvPr/>
        </p:nvSpPr>
        <p:spPr>
          <a:xfrm>
            <a:off x="597056" y="1634836"/>
            <a:ext cx="3011054" cy="17826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於開發本機 </a:t>
            </a:r>
            <a:endParaRPr lang="en-US" altLang="zh-TW" sz="2400" b="0" strike="noStrike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~/.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m2/settings.xml </a:t>
            </a:r>
            <a:endParaRPr lang="en-US" altLang="zh-TW" sz="2400" b="0" strike="noStrike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配置</a:t>
            </a:r>
            <a:endParaRPr lang="en-US" sz="2400" b="0" strike="noStrike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110" y="1001021"/>
            <a:ext cx="6211745" cy="50174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6256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3"/>
          <p:cNvSpPr/>
          <p:nvPr/>
        </p:nvSpPr>
        <p:spPr>
          <a:xfrm>
            <a:off x="738907" y="1001021"/>
            <a:ext cx="9050229" cy="4802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eclipse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設定</a:t>
            </a:r>
            <a:endParaRPr lang="en-US" sz="2400" b="0" strike="noStrike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21" y="1533237"/>
            <a:ext cx="7812626" cy="44830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PlaceHolder 1"/>
          <p:cNvSpPr txBox="1">
            <a:spLocks/>
          </p:cNvSpPr>
          <p:nvPr/>
        </p:nvSpPr>
        <p:spPr>
          <a:xfrm>
            <a:off x="962184" y="277061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28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 txBox="1">
            <a:spLocks/>
          </p:cNvSpPr>
          <p:nvPr/>
        </p:nvSpPr>
        <p:spPr>
          <a:xfrm>
            <a:off x="968310" y="237895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88" y="1829629"/>
            <a:ext cx="9341139" cy="40009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PlaceHolder 3"/>
          <p:cNvSpPr/>
          <p:nvPr/>
        </p:nvSpPr>
        <p:spPr>
          <a:xfrm>
            <a:off x="392544" y="961855"/>
            <a:ext cx="9222510" cy="83337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settings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設定成功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maven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編譯時會看到由內部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Nexus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抓取套件</a:t>
            </a:r>
            <a:endParaRPr lang="en-US" sz="2400" b="0" strike="noStrike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106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877" name="圖片 876">
            <a:extLst>
              <a:ext uri="{FF2B5EF4-FFF2-40B4-BE49-F238E27FC236}">
                <a16:creationId xmlns:a16="http://schemas.microsoft.com/office/drawing/2014/main" id="{B474B1C2-DEEC-FA4C-6200-3FD7E1C9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8" y="841944"/>
            <a:ext cx="9591040" cy="51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3"/>
          <p:cNvSpPr/>
          <p:nvPr/>
        </p:nvSpPr>
        <p:spPr>
          <a:xfrm>
            <a:off x="624255" y="795600"/>
            <a:ext cx="8820728" cy="101544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Maven </a:t>
            </a:r>
            <a:r>
              <a:rPr lang="en-US" altLang="zh-TW" sz="2400" b="0" strike="noStrike" spc="-1" dirty="0" err="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pom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file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檔案設定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ersion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須為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Notes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endParaRPr lang="en-US" altLang="zh-TW" sz="2400" b="0" strike="noStrike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tabLst>
                <a:tab pos="0" algn="l"/>
              </a:tabLst>
            </a:pPr>
            <a:r>
              <a:rPr lang="en-US" altLang="zh-TW" sz="2400" b="0" strike="noStrike" spc="-1" dirty="0" err="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groupId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會影響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Nexus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儲存庫的路徑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如下圖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400" b="0" strike="noStrike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PlaceHolder 1"/>
          <p:cNvSpPr txBox="1">
            <a:spLocks/>
          </p:cNvSpPr>
          <p:nvPr/>
        </p:nvSpPr>
        <p:spPr>
          <a:xfrm>
            <a:off x="964516" y="191712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en-US" sz="3600" b="1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pom</a:t>
            </a: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file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834" y="1938911"/>
            <a:ext cx="2749091" cy="41894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962" y="1938911"/>
            <a:ext cx="5270265" cy="41444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31319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902124"/>
            <a:ext cx="879419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網段規劃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各元件功能說明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環境各一部。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 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0E8D3141-A4E0-F213-0DD4-58AA31138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49122"/>
            <a:ext cx="10080625" cy="435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25316</TotalTime>
  <Words>1900</Words>
  <Application>Microsoft Office PowerPoint</Application>
  <PresentationFormat>自訂</PresentationFormat>
  <Paragraphs>452</Paragraphs>
  <Slides>51</Slides>
  <Notes>38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3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Microsoft Sans Serif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情境一</vt:lpstr>
      <vt:lpstr>Gitlab 情境二</vt:lpstr>
      <vt:lpstr>Gitlab 情境三</vt:lpstr>
      <vt:lpstr>Gitlab 情境四</vt:lpstr>
      <vt:lpstr>Gitlab 情境五</vt:lpstr>
      <vt:lpstr>Gitlab 情境六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branch</vt:lpstr>
      <vt:lpstr>Gitlab Merge Request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Gitlab Tag 命名規則</vt:lpstr>
      <vt:lpstr>PowerPoint 簡報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631</cp:revision>
  <cp:lastPrinted>2021-10-04T02:16:34Z</cp:lastPrinted>
  <dcterms:created xsi:type="dcterms:W3CDTF">2020-09-24T07:39:29Z</dcterms:created>
  <dcterms:modified xsi:type="dcterms:W3CDTF">2024-08-22T08:14:37Z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